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7" roundtripDataSignature="AMtx7mgU4LA812k0dbnxxmIVAmBOu2axo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5" name="Google Shape;5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tx">
  <p:cSld name="TITLE_AND_BODY">
    <p:spTree>
      <p:nvGrpSpPr>
        <p:cNvPr id="9" name="Shape 9"/>
        <p:cNvGrpSpPr/>
        <p:nvPr/>
      </p:nvGrpSpPr>
      <p:grpSpPr>
        <a:xfrm>
          <a:off x="0" y="0"/>
          <a:ext cx="0" cy="0"/>
          <a:chOff x="0" y="0"/>
          <a:chExt cx="0" cy="0"/>
        </a:xfrm>
      </p:grpSpPr>
      <p:sp>
        <p:nvSpPr>
          <p:cNvPr id="10" name="Google Shape;10;p3"/>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11" name="Google Shape;11;p3"/>
          <p:cNvSpPr txBox="1"/>
          <p:nvPr>
            <p:ph idx="1" type="body"/>
          </p:nvPr>
        </p:nvSpPr>
        <p:spPr>
          <a:xfrm>
            <a:off x="457200" y="1600200"/>
            <a:ext cx="8229600" cy="4525963"/>
          </a:xfrm>
          <a:prstGeom prst="rect">
            <a:avLst/>
          </a:prstGeom>
          <a:noFill/>
          <a:ln>
            <a:noFill/>
          </a:ln>
        </p:spPr>
        <p:txBody>
          <a:bodyPr anchorCtr="0" anchor="t"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12" name="Google Shape;12;p3"/>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p:cSld name="Title and Vertical Text">
    <p:spTree>
      <p:nvGrpSpPr>
        <p:cNvPr id="45" name="Shape 45"/>
        <p:cNvGrpSpPr/>
        <p:nvPr/>
      </p:nvGrpSpPr>
      <p:grpSpPr>
        <a:xfrm>
          <a:off x="0" y="0"/>
          <a:ext cx="0" cy="0"/>
          <a:chOff x="0" y="0"/>
          <a:chExt cx="0" cy="0"/>
        </a:xfrm>
      </p:grpSpPr>
      <p:sp>
        <p:nvSpPr>
          <p:cNvPr id="46" name="Google Shape;46;p12"/>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47" name="Google Shape;47;p12"/>
          <p:cNvSpPr txBox="1"/>
          <p:nvPr>
            <p:ph idx="1" type="body"/>
          </p:nvPr>
        </p:nvSpPr>
        <p:spPr>
          <a:xfrm>
            <a:off x="457200" y="1600200"/>
            <a:ext cx="8229600" cy="4525963"/>
          </a:xfrm>
          <a:prstGeom prst="rect">
            <a:avLst/>
          </a:prstGeom>
          <a:noFill/>
          <a:ln>
            <a:noFill/>
          </a:ln>
        </p:spPr>
        <p:txBody>
          <a:bodyPr anchorCtr="0" anchor="t"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48" name="Google Shape;48;p12"/>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9" name="Shape 49"/>
        <p:cNvGrpSpPr/>
        <p:nvPr/>
      </p:nvGrpSpPr>
      <p:grpSpPr>
        <a:xfrm>
          <a:off x="0" y="0"/>
          <a:ext cx="0" cy="0"/>
          <a:chOff x="0" y="0"/>
          <a:chExt cx="0" cy="0"/>
        </a:xfrm>
      </p:grpSpPr>
      <p:sp>
        <p:nvSpPr>
          <p:cNvPr id="50" name="Google Shape;50;p13"/>
          <p:cNvSpPr txBox="1"/>
          <p:nvPr>
            <p:ph type="title"/>
          </p:nvPr>
        </p:nvSpPr>
        <p:spPr>
          <a:xfrm>
            <a:off x="6629400" y="274638"/>
            <a:ext cx="2057400" cy="5851526"/>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51" name="Google Shape;51;p13"/>
          <p:cNvSpPr txBox="1"/>
          <p:nvPr>
            <p:ph idx="1" type="body"/>
          </p:nvPr>
        </p:nvSpPr>
        <p:spPr>
          <a:xfrm>
            <a:off x="457200" y="274638"/>
            <a:ext cx="6019800" cy="5851526"/>
          </a:xfrm>
          <a:prstGeom prst="rect">
            <a:avLst/>
          </a:prstGeom>
          <a:noFill/>
          <a:ln>
            <a:noFill/>
          </a:ln>
        </p:spPr>
        <p:txBody>
          <a:bodyPr anchorCtr="0" anchor="t"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52" name="Google Shape;52;p13"/>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title"/>
          </p:nvPr>
        </p:nvSpPr>
        <p:spPr>
          <a:xfrm>
            <a:off x="685800" y="2130425"/>
            <a:ext cx="7772400" cy="1470025"/>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15" name="Google Shape;15;p4"/>
          <p:cNvSpPr txBox="1"/>
          <p:nvPr>
            <p:ph idx="1" type="body"/>
          </p:nvPr>
        </p:nvSpPr>
        <p:spPr>
          <a:xfrm>
            <a:off x="1371600" y="3886200"/>
            <a:ext cx="6400800" cy="1752600"/>
          </a:xfrm>
          <a:prstGeom prst="rect">
            <a:avLst/>
          </a:prstGeom>
          <a:noFill/>
          <a:ln>
            <a:noFill/>
          </a:ln>
        </p:spPr>
        <p:txBody>
          <a:bodyPr anchorCtr="0" anchor="t" bIns="45700" lIns="45700" spcFirstLastPara="1" rIns="45700" wrap="square" tIns="45700">
            <a:noAutofit/>
          </a:bodyPr>
          <a:lstStyle>
            <a:lvl1pPr indent="-228600" lvl="0" marL="457200" algn="ctr">
              <a:lnSpc>
                <a:spcPct val="100000"/>
              </a:lnSpc>
              <a:spcBef>
                <a:spcPts val="700"/>
              </a:spcBef>
              <a:spcAft>
                <a:spcPts val="0"/>
              </a:spcAft>
              <a:buClr>
                <a:srgbClr val="888888"/>
              </a:buClr>
              <a:buSzPts val="3200"/>
              <a:buFont typeface="Calibri"/>
              <a:buNone/>
              <a:defRPr>
                <a:solidFill>
                  <a:srgbClr val="888888"/>
                </a:solidFill>
              </a:defRPr>
            </a:lvl1pPr>
            <a:lvl2pPr indent="-228600" lvl="1" marL="914400" algn="ctr">
              <a:lnSpc>
                <a:spcPct val="100000"/>
              </a:lnSpc>
              <a:spcBef>
                <a:spcPts val="700"/>
              </a:spcBef>
              <a:spcAft>
                <a:spcPts val="0"/>
              </a:spcAft>
              <a:buClr>
                <a:srgbClr val="888888"/>
              </a:buClr>
              <a:buSzPts val="3200"/>
              <a:buFont typeface="Calibri"/>
              <a:buNone/>
              <a:defRPr>
                <a:solidFill>
                  <a:srgbClr val="888888"/>
                </a:solidFill>
              </a:defRPr>
            </a:lvl2pPr>
            <a:lvl3pPr indent="-228600" lvl="2" marL="1371600" algn="ctr">
              <a:lnSpc>
                <a:spcPct val="100000"/>
              </a:lnSpc>
              <a:spcBef>
                <a:spcPts val="700"/>
              </a:spcBef>
              <a:spcAft>
                <a:spcPts val="0"/>
              </a:spcAft>
              <a:buClr>
                <a:srgbClr val="888888"/>
              </a:buClr>
              <a:buSzPts val="3200"/>
              <a:buFont typeface="Calibri"/>
              <a:buNone/>
              <a:defRPr>
                <a:solidFill>
                  <a:srgbClr val="888888"/>
                </a:solidFill>
              </a:defRPr>
            </a:lvl3pPr>
            <a:lvl4pPr indent="-228600" lvl="3" marL="1828800" algn="ctr">
              <a:lnSpc>
                <a:spcPct val="100000"/>
              </a:lnSpc>
              <a:spcBef>
                <a:spcPts val="700"/>
              </a:spcBef>
              <a:spcAft>
                <a:spcPts val="0"/>
              </a:spcAft>
              <a:buClr>
                <a:srgbClr val="888888"/>
              </a:buClr>
              <a:buSzPts val="3200"/>
              <a:buFont typeface="Calibri"/>
              <a:buNone/>
              <a:defRPr>
                <a:solidFill>
                  <a:srgbClr val="888888"/>
                </a:solidFill>
              </a:defRPr>
            </a:lvl4pPr>
            <a:lvl5pPr indent="-228600" lvl="4" marL="2286000" algn="ctr">
              <a:lnSpc>
                <a:spcPct val="100000"/>
              </a:lnSpc>
              <a:spcBef>
                <a:spcPts val="700"/>
              </a:spcBef>
              <a:spcAft>
                <a:spcPts val="0"/>
              </a:spcAft>
              <a:buClr>
                <a:srgbClr val="888888"/>
              </a:buClr>
              <a:buSzPts val="3200"/>
              <a:buFont typeface="Calibri"/>
              <a:buNone/>
              <a:defRPr>
                <a:solidFill>
                  <a:srgbClr val="888888"/>
                </a:solidFill>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16" name="Google Shape;16;p4"/>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7" name="Shape 17"/>
        <p:cNvGrpSpPr/>
        <p:nvPr/>
      </p:nvGrpSpPr>
      <p:grpSpPr>
        <a:xfrm>
          <a:off x="0" y="0"/>
          <a:ext cx="0" cy="0"/>
          <a:chOff x="0" y="0"/>
          <a:chExt cx="0" cy="0"/>
        </a:xfrm>
      </p:grpSpPr>
      <p:sp>
        <p:nvSpPr>
          <p:cNvPr id="18" name="Google Shape;18;p5"/>
          <p:cNvSpPr txBox="1"/>
          <p:nvPr>
            <p:ph type="title"/>
          </p:nvPr>
        </p:nvSpPr>
        <p:spPr>
          <a:xfrm>
            <a:off x="722312" y="4406900"/>
            <a:ext cx="7772401" cy="1362075"/>
          </a:xfrm>
          <a:prstGeom prst="rect">
            <a:avLst/>
          </a:prstGeom>
          <a:noFill/>
          <a:ln>
            <a:noFill/>
          </a:ln>
        </p:spPr>
        <p:txBody>
          <a:bodyPr anchorCtr="0" anchor="t" bIns="45700" lIns="45700" spcFirstLastPara="1" rIns="45700" wrap="square" tIns="45700">
            <a:noAutofit/>
          </a:bodyPr>
          <a:lstStyle>
            <a:lvl1pPr lvl="0" algn="l">
              <a:lnSpc>
                <a:spcPct val="100000"/>
              </a:lnSpc>
              <a:spcBef>
                <a:spcPts val="0"/>
              </a:spcBef>
              <a:spcAft>
                <a:spcPts val="0"/>
              </a:spcAft>
              <a:buClr>
                <a:srgbClr val="000000"/>
              </a:buClr>
              <a:buSzPts val="4000"/>
              <a:buFont typeface="Calibri"/>
              <a:buNone/>
              <a:defRPr b="1" sz="4000" cap="none"/>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19" name="Google Shape;19;p5"/>
          <p:cNvSpPr txBox="1"/>
          <p:nvPr>
            <p:ph idx="1" type="body"/>
          </p:nvPr>
        </p:nvSpPr>
        <p:spPr>
          <a:xfrm>
            <a:off x="722312" y="2906713"/>
            <a:ext cx="7772401" cy="1500188"/>
          </a:xfrm>
          <a:prstGeom prst="rect">
            <a:avLst/>
          </a:prstGeom>
          <a:noFill/>
          <a:ln>
            <a:noFill/>
          </a:ln>
        </p:spPr>
        <p:txBody>
          <a:bodyPr anchorCtr="0" anchor="b" bIns="45700" lIns="45700" spcFirstLastPara="1" rIns="45700" wrap="square" tIns="45700">
            <a:noAutofit/>
          </a:bodyPr>
          <a:lstStyle>
            <a:lvl1pPr indent="-228600" lvl="0" marL="457200" algn="l">
              <a:lnSpc>
                <a:spcPct val="100000"/>
              </a:lnSpc>
              <a:spcBef>
                <a:spcPts val="400"/>
              </a:spcBef>
              <a:spcAft>
                <a:spcPts val="0"/>
              </a:spcAft>
              <a:buClr>
                <a:srgbClr val="888888"/>
              </a:buClr>
              <a:buSzPts val="2000"/>
              <a:buFont typeface="Calibri"/>
              <a:buNone/>
              <a:defRPr sz="2000">
                <a:solidFill>
                  <a:srgbClr val="888888"/>
                </a:solidFill>
              </a:defRPr>
            </a:lvl1pPr>
            <a:lvl2pPr indent="-228600" lvl="1" marL="914400" algn="l">
              <a:lnSpc>
                <a:spcPct val="100000"/>
              </a:lnSpc>
              <a:spcBef>
                <a:spcPts val="400"/>
              </a:spcBef>
              <a:spcAft>
                <a:spcPts val="0"/>
              </a:spcAft>
              <a:buClr>
                <a:srgbClr val="888888"/>
              </a:buClr>
              <a:buSzPts val="2000"/>
              <a:buFont typeface="Calibri"/>
              <a:buNone/>
              <a:defRPr sz="2000">
                <a:solidFill>
                  <a:srgbClr val="888888"/>
                </a:solidFill>
              </a:defRPr>
            </a:lvl2pPr>
            <a:lvl3pPr indent="-228600" lvl="2" marL="1371600" algn="l">
              <a:lnSpc>
                <a:spcPct val="100000"/>
              </a:lnSpc>
              <a:spcBef>
                <a:spcPts val="400"/>
              </a:spcBef>
              <a:spcAft>
                <a:spcPts val="0"/>
              </a:spcAft>
              <a:buClr>
                <a:srgbClr val="888888"/>
              </a:buClr>
              <a:buSzPts val="2000"/>
              <a:buFont typeface="Calibri"/>
              <a:buNone/>
              <a:defRPr sz="2000">
                <a:solidFill>
                  <a:srgbClr val="888888"/>
                </a:solidFill>
              </a:defRPr>
            </a:lvl3pPr>
            <a:lvl4pPr indent="-228600" lvl="3" marL="1828800" algn="l">
              <a:lnSpc>
                <a:spcPct val="100000"/>
              </a:lnSpc>
              <a:spcBef>
                <a:spcPts val="400"/>
              </a:spcBef>
              <a:spcAft>
                <a:spcPts val="0"/>
              </a:spcAft>
              <a:buClr>
                <a:srgbClr val="888888"/>
              </a:buClr>
              <a:buSzPts val="2000"/>
              <a:buFont typeface="Calibri"/>
              <a:buNone/>
              <a:defRPr sz="2000">
                <a:solidFill>
                  <a:srgbClr val="888888"/>
                </a:solidFill>
              </a:defRPr>
            </a:lvl4pPr>
            <a:lvl5pPr indent="-228600" lvl="4" marL="2286000" algn="l">
              <a:lnSpc>
                <a:spcPct val="100000"/>
              </a:lnSpc>
              <a:spcBef>
                <a:spcPts val="400"/>
              </a:spcBef>
              <a:spcAft>
                <a:spcPts val="0"/>
              </a:spcAft>
              <a:buClr>
                <a:srgbClr val="888888"/>
              </a:buClr>
              <a:buSzPts val="2000"/>
              <a:buFont typeface="Calibri"/>
              <a:buNone/>
              <a:defRPr sz="2000">
                <a:solidFill>
                  <a:srgbClr val="888888"/>
                </a:solidFill>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20" name="Google Shape;20;p5"/>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1" name="Shape 21"/>
        <p:cNvGrpSpPr/>
        <p:nvPr/>
      </p:nvGrpSpPr>
      <p:grpSpPr>
        <a:xfrm>
          <a:off x="0" y="0"/>
          <a:ext cx="0" cy="0"/>
          <a:chOff x="0" y="0"/>
          <a:chExt cx="0" cy="0"/>
        </a:xfrm>
      </p:grpSpPr>
      <p:sp>
        <p:nvSpPr>
          <p:cNvPr id="22" name="Google Shape;22;p6"/>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23" name="Google Shape;23;p6"/>
          <p:cNvSpPr txBox="1"/>
          <p:nvPr>
            <p:ph idx="1" type="body"/>
          </p:nvPr>
        </p:nvSpPr>
        <p:spPr>
          <a:xfrm>
            <a:off x="457200" y="1600200"/>
            <a:ext cx="4038600" cy="4525963"/>
          </a:xfrm>
          <a:prstGeom prst="rect">
            <a:avLst/>
          </a:prstGeom>
          <a:noFill/>
          <a:ln>
            <a:noFill/>
          </a:ln>
        </p:spPr>
        <p:txBody>
          <a:bodyPr anchorCtr="0" anchor="t" bIns="45700" lIns="45700" spcFirstLastPara="1" rIns="45700" wrap="square" tIns="45700">
            <a:noAutofit/>
          </a:bodyPr>
          <a:lstStyle>
            <a:lvl1pPr indent="-406400" lvl="0" marL="457200" algn="l">
              <a:lnSpc>
                <a:spcPct val="100000"/>
              </a:lnSpc>
              <a:spcBef>
                <a:spcPts val="600"/>
              </a:spcBef>
              <a:spcAft>
                <a:spcPts val="0"/>
              </a:spcAft>
              <a:buClr>
                <a:srgbClr val="000000"/>
              </a:buClr>
              <a:buSzPts val="2800"/>
              <a:buChar char="•"/>
              <a:defRPr sz="2800"/>
            </a:lvl1pPr>
            <a:lvl2pPr indent="-406400" lvl="1" marL="914400" algn="l">
              <a:lnSpc>
                <a:spcPct val="100000"/>
              </a:lnSpc>
              <a:spcBef>
                <a:spcPts val="600"/>
              </a:spcBef>
              <a:spcAft>
                <a:spcPts val="0"/>
              </a:spcAft>
              <a:buClr>
                <a:srgbClr val="000000"/>
              </a:buClr>
              <a:buSzPts val="2800"/>
              <a:buChar char="–"/>
              <a:defRPr sz="2800"/>
            </a:lvl2pPr>
            <a:lvl3pPr indent="-406400" lvl="2" marL="1371600" algn="l">
              <a:lnSpc>
                <a:spcPct val="100000"/>
              </a:lnSpc>
              <a:spcBef>
                <a:spcPts val="600"/>
              </a:spcBef>
              <a:spcAft>
                <a:spcPts val="0"/>
              </a:spcAft>
              <a:buClr>
                <a:srgbClr val="000000"/>
              </a:buClr>
              <a:buSzPts val="2800"/>
              <a:buChar char="•"/>
              <a:defRPr sz="2800"/>
            </a:lvl3pPr>
            <a:lvl4pPr indent="-406400" lvl="3" marL="1828800" algn="l">
              <a:lnSpc>
                <a:spcPct val="100000"/>
              </a:lnSpc>
              <a:spcBef>
                <a:spcPts val="600"/>
              </a:spcBef>
              <a:spcAft>
                <a:spcPts val="0"/>
              </a:spcAft>
              <a:buClr>
                <a:srgbClr val="000000"/>
              </a:buClr>
              <a:buSzPts val="2800"/>
              <a:buChar char="–"/>
              <a:defRPr sz="2800"/>
            </a:lvl4pPr>
            <a:lvl5pPr indent="-406400" lvl="4" marL="2286000" algn="l">
              <a:lnSpc>
                <a:spcPct val="100000"/>
              </a:lnSpc>
              <a:spcBef>
                <a:spcPts val="600"/>
              </a:spcBef>
              <a:spcAft>
                <a:spcPts val="0"/>
              </a:spcAft>
              <a:buClr>
                <a:srgbClr val="000000"/>
              </a:buClr>
              <a:buSzPts val="2800"/>
              <a:buChar char="»"/>
              <a:defRPr sz="2800"/>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24" name="Google Shape;24;p6"/>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25" name="Shape 25"/>
        <p:cNvGrpSpPr/>
        <p:nvPr/>
      </p:nvGrpSpPr>
      <p:grpSpPr>
        <a:xfrm>
          <a:off x="0" y="0"/>
          <a:ext cx="0" cy="0"/>
          <a:chOff x="0" y="0"/>
          <a:chExt cx="0" cy="0"/>
        </a:xfrm>
      </p:grpSpPr>
      <p:sp>
        <p:nvSpPr>
          <p:cNvPr id="26" name="Google Shape;26;p7"/>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27" name="Google Shape;27;p7"/>
          <p:cNvSpPr txBox="1"/>
          <p:nvPr>
            <p:ph idx="1" type="body"/>
          </p:nvPr>
        </p:nvSpPr>
        <p:spPr>
          <a:xfrm>
            <a:off x="457200" y="1535112"/>
            <a:ext cx="4040188" cy="639763"/>
          </a:xfrm>
          <a:prstGeom prst="rect">
            <a:avLst/>
          </a:prstGeom>
          <a:noFill/>
          <a:ln>
            <a:noFill/>
          </a:ln>
        </p:spPr>
        <p:txBody>
          <a:bodyPr anchorCtr="0" anchor="b" bIns="45700" lIns="45700" spcFirstLastPara="1" rIns="45700" wrap="square" tIns="45700">
            <a:noAutofit/>
          </a:bodyPr>
          <a:lstStyle>
            <a:lvl1pPr indent="-228600" lvl="0" marL="457200" algn="l">
              <a:lnSpc>
                <a:spcPct val="100000"/>
              </a:lnSpc>
              <a:spcBef>
                <a:spcPts val="500"/>
              </a:spcBef>
              <a:spcAft>
                <a:spcPts val="0"/>
              </a:spcAft>
              <a:buClr>
                <a:srgbClr val="000000"/>
              </a:buClr>
              <a:buSzPts val="2400"/>
              <a:buFont typeface="Calibri"/>
              <a:buNone/>
              <a:defRPr b="1" sz="2400"/>
            </a:lvl1pPr>
            <a:lvl2pPr indent="-228600" lvl="1" marL="914400" algn="l">
              <a:lnSpc>
                <a:spcPct val="100000"/>
              </a:lnSpc>
              <a:spcBef>
                <a:spcPts val="500"/>
              </a:spcBef>
              <a:spcAft>
                <a:spcPts val="0"/>
              </a:spcAft>
              <a:buClr>
                <a:srgbClr val="000000"/>
              </a:buClr>
              <a:buSzPts val="2400"/>
              <a:buFont typeface="Calibri"/>
              <a:buNone/>
              <a:defRPr b="1" sz="2400"/>
            </a:lvl2pPr>
            <a:lvl3pPr indent="-228600" lvl="2" marL="1371600" algn="l">
              <a:lnSpc>
                <a:spcPct val="100000"/>
              </a:lnSpc>
              <a:spcBef>
                <a:spcPts val="500"/>
              </a:spcBef>
              <a:spcAft>
                <a:spcPts val="0"/>
              </a:spcAft>
              <a:buClr>
                <a:srgbClr val="000000"/>
              </a:buClr>
              <a:buSzPts val="2400"/>
              <a:buFont typeface="Calibri"/>
              <a:buNone/>
              <a:defRPr b="1" sz="2400"/>
            </a:lvl3pPr>
            <a:lvl4pPr indent="-228600" lvl="3" marL="1828800" algn="l">
              <a:lnSpc>
                <a:spcPct val="100000"/>
              </a:lnSpc>
              <a:spcBef>
                <a:spcPts val="500"/>
              </a:spcBef>
              <a:spcAft>
                <a:spcPts val="0"/>
              </a:spcAft>
              <a:buClr>
                <a:srgbClr val="000000"/>
              </a:buClr>
              <a:buSzPts val="2400"/>
              <a:buFont typeface="Calibri"/>
              <a:buNone/>
              <a:defRPr b="1" sz="2400"/>
            </a:lvl4pPr>
            <a:lvl5pPr indent="-228600" lvl="4" marL="2286000" algn="l">
              <a:lnSpc>
                <a:spcPct val="100000"/>
              </a:lnSpc>
              <a:spcBef>
                <a:spcPts val="500"/>
              </a:spcBef>
              <a:spcAft>
                <a:spcPts val="0"/>
              </a:spcAft>
              <a:buClr>
                <a:srgbClr val="000000"/>
              </a:buClr>
              <a:buSzPts val="2400"/>
              <a:buFont typeface="Calibri"/>
              <a:buNone/>
              <a:defRPr b="1" sz="2400"/>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28" name="Google Shape;28;p7"/>
          <p:cNvSpPr txBox="1"/>
          <p:nvPr>
            <p:ph idx="2" type="body"/>
          </p:nvPr>
        </p:nvSpPr>
        <p:spPr>
          <a:xfrm>
            <a:off x="4645025" y="1535112"/>
            <a:ext cx="4041775" cy="639763"/>
          </a:xfrm>
          <a:prstGeom prst="rect">
            <a:avLst/>
          </a:prstGeom>
          <a:noFill/>
          <a:ln>
            <a:noFill/>
          </a:ln>
        </p:spPr>
        <p:txBody>
          <a:bodyPr anchorCtr="0" anchor="b"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29" name="Google Shape;29;p7"/>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30" name="Shape 30"/>
        <p:cNvGrpSpPr/>
        <p:nvPr/>
      </p:nvGrpSpPr>
      <p:grpSpPr>
        <a:xfrm>
          <a:off x="0" y="0"/>
          <a:ext cx="0" cy="0"/>
          <a:chOff x="0" y="0"/>
          <a:chExt cx="0" cy="0"/>
        </a:xfrm>
      </p:grpSpPr>
      <p:sp>
        <p:nvSpPr>
          <p:cNvPr id="31" name="Google Shape;31;p8"/>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32" name="Google Shape;32;p8"/>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33" name="Shape 33"/>
        <p:cNvGrpSpPr/>
        <p:nvPr/>
      </p:nvGrpSpPr>
      <p:grpSpPr>
        <a:xfrm>
          <a:off x="0" y="0"/>
          <a:ext cx="0" cy="0"/>
          <a:chOff x="0" y="0"/>
          <a:chExt cx="0" cy="0"/>
        </a:xfrm>
      </p:grpSpPr>
      <p:sp>
        <p:nvSpPr>
          <p:cNvPr id="34" name="Google Shape;34;p9"/>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5" name="Shape 35"/>
        <p:cNvGrpSpPr/>
        <p:nvPr/>
      </p:nvGrpSpPr>
      <p:grpSpPr>
        <a:xfrm>
          <a:off x="0" y="0"/>
          <a:ext cx="0" cy="0"/>
          <a:chOff x="0" y="0"/>
          <a:chExt cx="0" cy="0"/>
        </a:xfrm>
      </p:grpSpPr>
      <p:sp>
        <p:nvSpPr>
          <p:cNvPr id="36" name="Google Shape;36;p10"/>
          <p:cNvSpPr txBox="1"/>
          <p:nvPr>
            <p:ph type="title"/>
          </p:nvPr>
        </p:nvSpPr>
        <p:spPr>
          <a:xfrm>
            <a:off x="457200" y="273050"/>
            <a:ext cx="3008314" cy="1162050"/>
          </a:xfrm>
          <a:prstGeom prst="rect">
            <a:avLst/>
          </a:prstGeom>
          <a:noFill/>
          <a:ln>
            <a:noFill/>
          </a:ln>
        </p:spPr>
        <p:txBody>
          <a:bodyPr anchorCtr="0" anchor="b" bIns="45700" lIns="45700" spcFirstLastPara="1" rIns="45700" wrap="square" tIns="45700">
            <a:noAutofit/>
          </a:bodyPr>
          <a:lstStyle>
            <a:lvl1pPr lvl="0" algn="l">
              <a:lnSpc>
                <a:spcPct val="100000"/>
              </a:lnSpc>
              <a:spcBef>
                <a:spcPts val="0"/>
              </a:spcBef>
              <a:spcAft>
                <a:spcPts val="0"/>
              </a:spcAft>
              <a:buClr>
                <a:srgbClr val="000000"/>
              </a:buClr>
              <a:buSzPts val="2000"/>
              <a:buFont typeface="Calibri"/>
              <a:buNone/>
              <a:defRPr b="1" sz="2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37" name="Google Shape;37;p10"/>
          <p:cNvSpPr txBox="1"/>
          <p:nvPr>
            <p:ph idx="1" type="body"/>
          </p:nvPr>
        </p:nvSpPr>
        <p:spPr>
          <a:xfrm>
            <a:off x="3575050" y="273050"/>
            <a:ext cx="5111750" cy="5853113"/>
          </a:xfrm>
          <a:prstGeom prst="rect">
            <a:avLst/>
          </a:prstGeom>
          <a:noFill/>
          <a:ln>
            <a:noFill/>
          </a:ln>
        </p:spPr>
        <p:txBody>
          <a:bodyPr anchorCtr="0" anchor="t"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38" name="Google Shape;38;p10"/>
          <p:cNvSpPr txBox="1"/>
          <p:nvPr>
            <p:ph idx="2" type="body"/>
          </p:nvPr>
        </p:nvSpPr>
        <p:spPr>
          <a:xfrm>
            <a:off x="457199" y="1435100"/>
            <a:ext cx="3008315" cy="4691063"/>
          </a:xfrm>
          <a:prstGeom prst="rect">
            <a:avLst/>
          </a:prstGeom>
          <a:noFill/>
          <a:ln>
            <a:noFill/>
          </a:ln>
        </p:spPr>
        <p:txBody>
          <a:bodyPr anchorCtr="0" anchor="t" bIns="45700" lIns="45700" spcFirstLastPara="1" rIns="45700" wrap="square" tIns="45700">
            <a:noAutofit/>
          </a:bodyPr>
          <a:lstStyle>
            <a:lvl1pPr indent="-342900" lvl="0" marL="457200" algn="l">
              <a:lnSpc>
                <a:spcPct val="100000"/>
              </a:lnSpc>
              <a:spcBef>
                <a:spcPts val="700"/>
              </a:spcBef>
              <a:spcAft>
                <a:spcPts val="0"/>
              </a:spcAft>
              <a:buClr>
                <a:srgbClr val="000000"/>
              </a:buClr>
              <a:buSzPts val="1800"/>
              <a:buChar char="•"/>
              <a:defRPr/>
            </a:lvl1pPr>
            <a:lvl2pPr indent="-342900" lvl="1" marL="914400" algn="l">
              <a:lnSpc>
                <a:spcPct val="100000"/>
              </a:lnSpc>
              <a:spcBef>
                <a:spcPts val="700"/>
              </a:spcBef>
              <a:spcAft>
                <a:spcPts val="0"/>
              </a:spcAft>
              <a:buClr>
                <a:srgbClr val="000000"/>
              </a:buClr>
              <a:buSzPts val="1800"/>
              <a:buChar char="–"/>
              <a:defRPr/>
            </a:lvl2pPr>
            <a:lvl3pPr indent="-342900" lvl="2" marL="1371600" algn="l">
              <a:lnSpc>
                <a:spcPct val="100000"/>
              </a:lnSpc>
              <a:spcBef>
                <a:spcPts val="700"/>
              </a:spcBef>
              <a:spcAft>
                <a:spcPts val="0"/>
              </a:spcAft>
              <a:buClr>
                <a:srgbClr val="000000"/>
              </a:buClr>
              <a:buSzPts val="1800"/>
              <a:buChar char="•"/>
              <a:defRPr/>
            </a:lvl3pPr>
            <a:lvl4pPr indent="-342900" lvl="3" marL="1828800" algn="l">
              <a:lnSpc>
                <a:spcPct val="100000"/>
              </a:lnSpc>
              <a:spcBef>
                <a:spcPts val="700"/>
              </a:spcBef>
              <a:spcAft>
                <a:spcPts val="0"/>
              </a:spcAft>
              <a:buClr>
                <a:srgbClr val="000000"/>
              </a:buClr>
              <a:buSzPts val="1800"/>
              <a:buChar char="–"/>
              <a:defRPr/>
            </a:lvl4pPr>
            <a:lvl5pPr indent="-342900" lvl="4" marL="2286000" algn="l">
              <a:lnSpc>
                <a:spcPct val="100000"/>
              </a:lnSpc>
              <a:spcBef>
                <a:spcPts val="700"/>
              </a:spcBef>
              <a:spcAft>
                <a:spcPts val="0"/>
              </a:spcAft>
              <a:buClr>
                <a:srgbClr val="000000"/>
              </a:buClr>
              <a:buSzPts val="1800"/>
              <a:buChar char="»"/>
              <a:defRPr/>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39" name="Google Shape;39;p10"/>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40" name="Shape 40"/>
        <p:cNvGrpSpPr/>
        <p:nvPr/>
      </p:nvGrpSpPr>
      <p:grpSpPr>
        <a:xfrm>
          <a:off x="0" y="0"/>
          <a:ext cx="0" cy="0"/>
          <a:chOff x="0" y="0"/>
          <a:chExt cx="0" cy="0"/>
        </a:xfrm>
      </p:grpSpPr>
      <p:sp>
        <p:nvSpPr>
          <p:cNvPr id="41" name="Google Shape;41;p11"/>
          <p:cNvSpPr txBox="1"/>
          <p:nvPr>
            <p:ph type="title"/>
          </p:nvPr>
        </p:nvSpPr>
        <p:spPr>
          <a:xfrm>
            <a:off x="1792288" y="4800600"/>
            <a:ext cx="5486401" cy="566738"/>
          </a:xfrm>
          <a:prstGeom prst="rect">
            <a:avLst/>
          </a:prstGeom>
          <a:noFill/>
          <a:ln>
            <a:noFill/>
          </a:ln>
        </p:spPr>
        <p:txBody>
          <a:bodyPr anchorCtr="0" anchor="b" bIns="45700" lIns="45700" spcFirstLastPara="1" rIns="45700" wrap="square" tIns="45700">
            <a:noAutofit/>
          </a:bodyPr>
          <a:lstStyle>
            <a:lvl1pPr lvl="0" algn="l">
              <a:lnSpc>
                <a:spcPct val="100000"/>
              </a:lnSpc>
              <a:spcBef>
                <a:spcPts val="0"/>
              </a:spcBef>
              <a:spcAft>
                <a:spcPts val="0"/>
              </a:spcAft>
              <a:buClr>
                <a:srgbClr val="000000"/>
              </a:buClr>
              <a:buSzPts val="2000"/>
              <a:buFont typeface="Calibri"/>
              <a:buNone/>
              <a:defRPr b="1" sz="2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42" name="Google Shape;42;p11"/>
          <p:cNvSpPr/>
          <p:nvPr>
            <p:ph idx="2" type="pic"/>
          </p:nvPr>
        </p:nvSpPr>
        <p:spPr>
          <a:xfrm>
            <a:off x="1792288" y="612775"/>
            <a:ext cx="5486401" cy="4114800"/>
          </a:xfrm>
          <a:prstGeom prst="rect">
            <a:avLst/>
          </a:prstGeom>
          <a:noFill/>
          <a:ln>
            <a:noFill/>
          </a:ln>
        </p:spPr>
      </p:sp>
      <p:sp>
        <p:nvSpPr>
          <p:cNvPr id="43" name="Google Shape;43;p11"/>
          <p:cNvSpPr txBox="1"/>
          <p:nvPr>
            <p:ph idx="1" type="body"/>
          </p:nvPr>
        </p:nvSpPr>
        <p:spPr>
          <a:xfrm>
            <a:off x="1792288" y="5367337"/>
            <a:ext cx="5486401" cy="804863"/>
          </a:xfrm>
          <a:prstGeom prst="rect">
            <a:avLst/>
          </a:prstGeom>
          <a:noFill/>
          <a:ln>
            <a:noFill/>
          </a:ln>
        </p:spPr>
        <p:txBody>
          <a:bodyPr anchorCtr="0" anchor="t" bIns="45700" lIns="45700" spcFirstLastPara="1" rIns="45700" wrap="square" tIns="45700">
            <a:noAutofit/>
          </a:bodyPr>
          <a:lstStyle>
            <a:lvl1pPr indent="-228600" lvl="0" marL="457200" algn="l">
              <a:lnSpc>
                <a:spcPct val="100000"/>
              </a:lnSpc>
              <a:spcBef>
                <a:spcPts val="300"/>
              </a:spcBef>
              <a:spcAft>
                <a:spcPts val="0"/>
              </a:spcAft>
              <a:buClr>
                <a:srgbClr val="000000"/>
              </a:buClr>
              <a:buSzPts val="1400"/>
              <a:buFont typeface="Calibri"/>
              <a:buNone/>
              <a:defRPr sz="1400"/>
            </a:lvl1pPr>
            <a:lvl2pPr indent="-228600" lvl="1" marL="914400" algn="l">
              <a:lnSpc>
                <a:spcPct val="100000"/>
              </a:lnSpc>
              <a:spcBef>
                <a:spcPts val="300"/>
              </a:spcBef>
              <a:spcAft>
                <a:spcPts val="0"/>
              </a:spcAft>
              <a:buClr>
                <a:srgbClr val="000000"/>
              </a:buClr>
              <a:buSzPts val="1400"/>
              <a:buFont typeface="Calibri"/>
              <a:buNone/>
              <a:defRPr sz="1400"/>
            </a:lvl2pPr>
            <a:lvl3pPr indent="-228600" lvl="2" marL="1371600" algn="l">
              <a:lnSpc>
                <a:spcPct val="100000"/>
              </a:lnSpc>
              <a:spcBef>
                <a:spcPts val="300"/>
              </a:spcBef>
              <a:spcAft>
                <a:spcPts val="0"/>
              </a:spcAft>
              <a:buClr>
                <a:srgbClr val="000000"/>
              </a:buClr>
              <a:buSzPts val="1400"/>
              <a:buFont typeface="Calibri"/>
              <a:buNone/>
              <a:defRPr sz="1400"/>
            </a:lvl3pPr>
            <a:lvl4pPr indent="-228600" lvl="3" marL="1828800" algn="l">
              <a:lnSpc>
                <a:spcPct val="100000"/>
              </a:lnSpc>
              <a:spcBef>
                <a:spcPts val="300"/>
              </a:spcBef>
              <a:spcAft>
                <a:spcPts val="0"/>
              </a:spcAft>
              <a:buClr>
                <a:srgbClr val="000000"/>
              </a:buClr>
              <a:buSzPts val="1400"/>
              <a:buFont typeface="Calibri"/>
              <a:buNone/>
              <a:defRPr sz="1400"/>
            </a:lvl4pPr>
            <a:lvl5pPr indent="-228600" lvl="4" marL="2286000" algn="l">
              <a:lnSpc>
                <a:spcPct val="100000"/>
              </a:lnSpc>
              <a:spcBef>
                <a:spcPts val="300"/>
              </a:spcBef>
              <a:spcAft>
                <a:spcPts val="0"/>
              </a:spcAft>
              <a:buClr>
                <a:srgbClr val="000000"/>
              </a:buClr>
              <a:buSzPts val="1400"/>
              <a:buFont typeface="Calibri"/>
              <a:buNone/>
              <a:defRPr sz="1400"/>
            </a:lvl5pPr>
            <a:lvl6pPr indent="-342900" lvl="5" marL="2743200" algn="l">
              <a:lnSpc>
                <a:spcPct val="100000"/>
              </a:lnSpc>
              <a:spcBef>
                <a:spcPts val="700"/>
              </a:spcBef>
              <a:spcAft>
                <a:spcPts val="0"/>
              </a:spcAft>
              <a:buClr>
                <a:srgbClr val="000000"/>
              </a:buClr>
              <a:buSzPts val="1800"/>
              <a:buChar char="•"/>
              <a:defRPr/>
            </a:lvl6pPr>
            <a:lvl7pPr indent="-342900" lvl="6" marL="3200400" algn="l">
              <a:lnSpc>
                <a:spcPct val="100000"/>
              </a:lnSpc>
              <a:spcBef>
                <a:spcPts val="700"/>
              </a:spcBef>
              <a:spcAft>
                <a:spcPts val="0"/>
              </a:spcAft>
              <a:buClr>
                <a:srgbClr val="000000"/>
              </a:buClr>
              <a:buSzPts val="1800"/>
              <a:buChar char="•"/>
              <a:defRPr/>
            </a:lvl7pPr>
            <a:lvl8pPr indent="-342900" lvl="7" marL="3657600" algn="l">
              <a:lnSpc>
                <a:spcPct val="100000"/>
              </a:lnSpc>
              <a:spcBef>
                <a:spcPts val="700"/>
              </a:spcBef>
              <a:spcAft>
                <a:spcPts val="0"/>
              </a:spcAft>
              <a:buClr>
                <a:srgbClr val="000000"/>
              </a:buClr>
              <a:buSzPts val="1800"/>
              <a:buChar char="•"/>
              <a:defRPr/>
            </a:lvl8pPr>
            <a:lvl9pPr indent="-342900" lvl="8" marL="4114800" algn="l">
              <a:lnSpc>
                <a:spcPct val="100000"/>
              </a:lnSpc>
              <a:spcBef>
                <a:spcPts val="700"/>
              </a:spcBef>
              <a:spcAft>
                <a:spcPts val="0"/>
              </a:spcAft>
              <a:buClr>
                <a:srgbClr val="000000"/>
              </a:buClr>
              <a:buSzPts val="1800"/>
              <a:buChar char="•"/>
              <a:defRPr/>
            </a:lvl9pPr>
          </a:lstStyle>
          <a:p/>
        </p:txBody>
      </p:sp>
      <p:sp>
        <p:nvSpPr>
          <p:cNvPr id="44" name="Google Shape;44;p11"/>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Autofit/>
          </a:bodyPr>
          <a:lstStyle>
            <a:lvl1pPr lvl="0"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9pPr>
          </a:lstStyle>
          <a:p/>
        </p:txBody>
      </p:sp>
      <p:sp>
        <p:nvSpPr>
          <p:cNvPr id="7" name="Google Shape;7;p2"/>
          <p:cNvSpPr txBox="1"/>
          <p:nvPr>
            <p:ph idx="1" type="body"/>
          </p:nvPr>
        </p:nvSpPr>
        <p:spPr>
          <a:xfrm>
            <a:off x="457200" y="1600200"/>
            <a:ext cx="8229600" cy="4525963"/>
          </a:xfrm>
          <a:prstGeom prst="rect">
            <a:avLst/>
          </a:prstGeom>
          <a:noFill/>
          <a:ln>
            <a:noFill/>
          </a:ln>
        </p:spPr>
        <p:txBody>
          <a:bodyPr anchorCtr="0" anchor="t" bIns="45700" lIns="45700" spcFirstLastPara="1" rIns="45700" wrap="square" tIns="45700">
            <a:noAutofit/>
          </a:bodyPr>
          <a:lstStyle>
            <a:lvl1pPr indent="-431800" lvl="0" marL="4572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1pPr>
            <a:lvl2pPr indent="-431800" lvl="1" marL="9144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2pPr>
            <a:lvl3pPr indent="-431800" lvl="2" marL="13716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3pPr>
            <a:lvl4pPr indent="-431800" lvl="3" marL="18288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4pPr>
            <a:lvl5pPr indent="-431800" lvl="4" marL="22860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5pPr>
            <a:lvl6pPr indent="-431800" lvl="5" marL="27432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6pPr>
            <a:lvl7pPr indent="-431800" lvl="6" marL="32004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7pPr>
            <a:lvl8pPr indent="-431800" lvl="7" marL="36576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8pPr>
            <a:lvl9pPr indent="-431800" lvl="8" marL="4114800" marR="0" rtl="0" algn="l">
              <a:lnSpc>
                <a:spcPct val="100000"/>
              </a:lnSpc>
              <a:spcBef>
                <a:spcPts val="700"/>
              </a:spcBef>
              <a:spcAft>
                <a:spcPts val="0"/>
              </a:spcAft>
              <a:buClr>
                <a:srgbClr val="000000"/>
              </a:buClr>
              <a:buSzPts val="3200"/>
              <a:buFont typeface="Arial"/>
              <a:buChar char="•"/>
              <a:defRPr b="0" i="0" sz="3200" u="none" cap="none" strike="noStrike">
                <a:solidFill>
                  <a:srgbClr val="000000"/>
                </a:solidFill>
                <a:latin typeface="Calibri"/>
                <a:ea typeface="Calibri"/>
                <a:cs typeface="Calibri"/>
                <a:sym typeface="Calibri"/>
              </a:defRPr>
            </a:lvl9pPr>
          </a:lstStyle>
          <a:p/>
        </p:txBody>
      </p:sp>
      <p:sp>
        <p:nvSpPr>
          <p:cNvPr id="8" name="Google Shape;8;p2"/>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noAutofit/>
          </a:bodyPr>
          <a:lstStyle>
            <a:lvl1pPr indent="0" lvl="0"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www.hipsburn.northumberland.sch.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mt="78000"/>
          </a:blip>
          <a:stretch>
            <a:fillRect/>
          </a:stretch>
        </a:blipFill>
      </p:bgPr>
    </p:bg>
    <p:spTree>
      <p:nvGrpSpPr>
        <p:cNvPr id="56" name="Shape 56"/>
        <p:cNvGrpSpPr/>
        <p:nvPr/>
      </p:nvGrpSpPr>
      <p:grpSpPr>
        <a:xfrm>
          <a:off x="0" y="0"/>
          <a:ext cx="0" cy="0"/>
          <a:chOff x="0" y="0"/>
          <a:chExt cx="0" cy="0"/>
        </a:xfrm>
      </p:grpSpPr>
      <p:sp>
        <p:nvSpPr>
          <p:cNvPr id="57" name="Google Shape;57;p1"/>
          <p:cNvSpPr/>
          <p:nvPr/>
        </p:nvSpPr>
        <p:spPr>
          <a:xfrm rot="4880594">
            <a:off x="6553243" y="-103677"/>
            <a:ext cx="3363093" cy="2899462"/>
          </a:xfrm>
          <a:prstGeom prst="cloud">
            <a:avLst/>
          </a:prstGeom>
          <a:solidFill>
            <a:schemeClr val="lt1">
              <a:alpha val="76862"/>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8" name="Google Shape;58;p1"/>
          <p:cNvSpPr/>
          <p:nvPr/>
        </p:nvSpPr>
        <p:spPr>
          <a:xfrm rot="-10530835">
            <a:off x="-542468" y="-419438"/>
            <a:ext cx="2612424" cy="2273126"/>
          </a:xfrm>
          <a:prstGeom prst="cloud">
            <a:avLst/>
          </a:prstGeom>
          <a:solidFill>
            <a:schemeClr val="lt1">
              <a:alpha val="76862"/>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9" name="Google Shape;59;p1"/>
          <p:cNvSpPr/>
          <p:nvPr/>
        </p:nvSpPr>
        <p:spPr>
          <a:xfrm rot="-10530854">
            <a:off x="1129068" y="-353612"/>
            <a:ext cx="6661325" cy="2941972"/>
          </a:xfrm>
          <a:prstGeom prst="cloud">
            <a:avLst/>
          </a:prstGeom>
          <a:solidFill>
            <a:schemeClr val="lt1">
              <a:alpha val="76862"/>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60" name="Google Shape;60;p1"/>
          <p:cNvSpPr txBox="1"/>
          <p:nvPr/>
        </p:nvSpPr>
        <p:spPr>
          <a:xfrm>
            <a:off x="386175" y="2581275"/>
            <a:ext cx="8349600" cy="4353000"/>
          </a:xfrm>
          <a:prstGeom prst="rect">
            <a:avLst/>
          </a:prstGeom>
          <a:solidFill>
            <a:srgbClr val="FFFFFF">
              <a:alpha val="43921"/>
            </a:srgbClr>
          </a:solidFill>
          <a:ln>
            <a:noFill/>
          </a:ln>
          <a:effectLst>
            <a:outerShdw blurRad="57150" rotWithShape="0" algn="bl" dir="5400000" dist="19050">
              <a:srgbClr val="000000">
                <a:alpha val="65490"/>
              </a:srgbClr>
            </a:outerShdw>
          </a:effectLst>
        </p:spPr>
        <p:txBody>
          <a:bodyPr anchorCtr="0" anchor="t" bIns="45700" lIns="45700" spcFirstLastPara="1" rIns="45700" wrap="square" tIns="45700">
            <a:noAutofit/>
          </a:bodyPr>
          <a:lstStyle/>
          <a:p>
            <a:pPr indent="0" lvl="0" marL="0" marR="0" rtl="0" algn="l">
              <a:lnSpc>
                <a:spcPct val="100000"/>
              </a:lnSpc>
              <a:spcBef>
                <a:spcPts val="0"/>
              </a:spcBef>
              <a:spcAft>
                <a:spcPts val="0"/>
              </a:spcAft>
              <a:buClr>
                <a:srgbClr val="002060"/>
              </a:buClr>
              <a:buSzPts val="1100"/>
              <a:buFont typeface="Calibri"/>
              <a:buNone/>
            </a:pPr>
            <a:r>
              <a:rPr b="1" i="0" lang="en-US" sz="1400" u="sng" cap="none" strike="noStrike">
                <a:solidFill>
                  <a:schemeClr val="dk1"/>
                </a:solidFill>
                <a:latin typeface="Calibri"/>
                <a:ea typeface="Calibri"/>
                <a:cs typeface="Calibri"/>
                <a:sym typeface="Calibri"/>
              </a:rPr>
              <a:t>Areas of Learning</a:t>
            </a:r>
            <a:endParaRPr b="1" i="0" sz="1800" u="sng"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Calibri"/>
                <a:ea typeface="Calibri"/>
                <a:cs typeface="Calibri"/>
                <a:sym typeface="Calibri"/>
              </a:rPr>
              <a:t>This half term we will be exploring plants and living things. This will provide us with lots of opportunities to get outdoors and hands on with nature. We will learn that plants are living things, where they come from and how to look after them. We will also learn about insects and invertebrates, investigating where they live and how important they are to the world around us.</a:t>
            </a:r>
            <a:endParaRPr b="1"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1" i="0" sz="1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1" i="0" lang="en-US" sz="1300" u="none" cap="none" strike="noStrike">
                <a:solidFill>
                  <a:schemeClr val="dk1"/>
                </a:solidFill>
                <a:latin typeface="Calibri"/>
                <a:ea typeface="Calibri"/>
                <a:cs typeface="Calibri"/>
                <a:sym typeface="Calibri"/>
              </a:rPr>
              <a:t>We will be sharing and writing about stories such as The Hungry Cater</a:t>
            </a:r>
            <a:r>
              <a:rPr b="1" lang="en-US" sz="1300">
                <a:solidFill>
                  <a:schemeClr val="dk1"/>
                </a:solidFill>
                <a:latin typeface="Calibri"/>
                <a:ea typeface="Calibri"/>
                <a:cs typeface="Calibri"/>
                <a:sym typeface="Calibri"/>
              </a:rPr>
              <a:t>pillar, </a:t>
            </a:r>
            <a:r>
              <a:rPr b="1" i="0" lang="en-US" sz="1300" u="none" cap="none" strike="noStrike">
                <a:solidFill>
                  <a:schemeClr val="dk1"/>
                </a:solidFill>
                <a:latin typeface="Calibri"/>
                <a:ea typeface="Calibri"/>
                <a:cs typeface="Calibri"/>
                <a:sym typeface="Calibri"/>
              </a:rPr>
              <a:t>Katie’s Sunflower, Jas</a:t>
            </a:r>
            <a:r>
              <a:rPr b="1" lang="en-US" sz="1300">
                <a:solidFill>
                  <a:schemeClr val="dk1"/>
                </a:solidFill>
                <a:latin typeface="Calibri"/>
                <a:ea typeface="Calibri"/>
                <a:cs typeface="Calibri"/>
                <a:sym typeface="Calibri"/>
              </a:rPr>
              <a:t>per’s Beanstalk and</a:t>
            </a:r>
            <a:r>
              <a:rPr b="1" i="0" lang="en-US" sz="1300" u="none" cap="none" strike="noStrike">
                <a:solidFill>
                  <a:schemeClr val="dk1"/>
                </a:solidFill>
                <a:latin typeface="Calibri"/>
                <a:ea typeface="Calibri"/>
                <a:cs typeface="Calibri"/>
                <a:sym typeface="Calibri"/>
              </a:rPr>
              <a:t> Oi Frog. Through these stories we will be looking to expand our vocabulary as well as inspire our imaginations and creativity when writing and storytelling. We will be continuing with our daily Read Write Inc. phonics and we will recap Set 2 sounds, mainly digraphs (when two letters make one sound) and trigraphs (when three letters make one sound) whilst continuing to develop skills in phoneme recognition and decoding words.</a:t>
            </a:r>
            <a:endParaRPr b="1"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1" sz="1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US" sz="1300" u="none" cap="none" strike="noStrike">
                <a:solidFill>
                  <a:schemeClr val="dk1"/>
                </a:solidFill>
                <a:latin typeface="Calibri"/>
                <a:ea typeface="Calibri"/>
                <a:cs typeface="Calibri"/>
                <a:sym typeface="Calibri"/>
              </a:rPr>
              <a:t>In Maths we will be applying the counting principles to 20 and Beyond (Building numbers beyond 10, Counting patterns beyond 10, adding and taking away) and develop our understanding of measure with lots of opportunities to apply these skills through our play.</a:t>
            </a:r>
            <a:endParaRPr b="1"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1" i="0" sz="1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US" sz="1300" u="none" cap="none" strike="noStrike">
                <a:solidFill>
                  <a:schemeClr val="dk1"/>
                </a:solidFill>
                <a:latin typeface="Calibri"/>
                <a:ea typeface="Calibri"/>
                <a:cs typeface="Calibri"/>
                <a:sym typeface="Calibri"/>
              </a:rPr>
              <a:t>To support our Personal, Social and Emotional development, we will be thinking about feelings and relationships. Children will develop their ability to deal with feelings in a positive way, share opinions and explain their own views, set individual goals and listen and play with others cooperatively.                                 </a:t>
            </a:r>
            <a:endParaRPr b="1"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300" u="none" cap="none" strike="noStrike">
                <a:solidFill>
                  <a:schemeClr val="dk1"/>
                </a:solidFill>
                <a:latin typeface="Calibri"/>
                <a:ea typeface="Calibri"/>
                <a:cs typeface="Calibri"/>
                <a:sym typeface="Calibri"/>
              </a:rPr>
              <a:t>                                                                      </a:t>
            </a:r>
            <a:endParaRPr b="1"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1" i="0" lang="en-US" sz="1300" u="none" cap="none" strike="noStrike">
                <a:solidFill>
                  <a:schemeClr val="dk1"/>
                </a:solidFill>
                <a:latin typeface="Calibri"/>
                <a:ea typeface="Calibri"/>
                <a:cs typeface="Calibri"/>
                <a:sym typeface="Calibri"/>
              </a:rPr>
              <a:t>                                                         It will be a busy outdoor exploring half term ahead!</a:t>
            </a:r>
            <a:endParaRPr b="1" i="0" sz="1300" u="none" cap="none" strike="noStrike">
              <a:solidFill>
                <a:schemeClr val="dk1"/>
              </a:solidFill>
              <a:latin typeface="Calibri"/>
              <a:ea typeface="Calibri"/>
              <a:cs typeface="Calibri"/>
              <a:sym typeface="Calibri"/>
            </a:endParaRPr>
          </a:p>
        </p:txBody>
      </p:sp>
      <p:sp>
        <p:nvSpPr>
          <p:cNvPr id="61" name="Google Shape;61;p1"/>
          <p:cNvSpPr txBox="1"/>
          <p:nvPr/>
        </p:nvSpPr>
        <p:spPr>
          <a:xfrm>
            <a:off x="2015600" y="83725"/>
            <a:ext cx="4888200" cy="2197500"/>
          </a:xfrm>
          <a:prstGeom prst="rect">
            <a:avLst/>
          </a:prstGeom>
          <a:noFill/>
          <a:ln>
            <a:noFill/>
          </a:ln>
        </p:spPr>
        <p:txBody>
          <a:bodyPr anchorCtr="0" anchor="t" bIns="45700" lIns="45700" spcFirstLastPara="1" rIns="45700"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Alnwick Castle Class Newsletter - </a:t>
            </a:r>
            <a:endParaRPr b="1"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Summer 1</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00"/>
              <a:buFont typeface="Arial"/>
              <a:buNone/>
            </a:pPr>
            <a:r>
              <a:t/>
            </a:r>
            <a:endParaRPr b="1" i="0" sz="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Dear Parents / Carers,</a:t>
            </a:r>
            <a:endParaRPr b="1"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00"/>
              <a:buFont typeface="Arial"/>
              <a:buNone/>
            </a:pPr>
            <a:r>
              <a:t/>
            </a:r>
            <a:endParaRPr b="1" i="0" sz="3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Welcome back to the start of our summer term and we hope you have had a wonderful Easter break.  Our next theme ‘The Great Outdoors’ will be exploring our diverse world.  We will have lots of exciting activities and fun learning adventures including </a:t>
            </a:r>
            <a:r>
              <a:rPr b="1" lang="en-US" sz="1100">
                <a:solidFill>
                  <a:schemeClr val="dk1"/>
                </a:solidFill>
              </a:rPr>
              <a:t>outdoor</a:t>
            </a:r>
            <a:r>
              <a:rPr b="1" i="0" lang="en-US" sz="1100" u="none" cap="none" strike="noStrike">
                <a:solidFill>
                  <a:schemeClr val="dk1"/>
                </a:solidFill>
                <a:latin typeface="Arial"/>
                <a:ea typeface="Arial"/>
                <a:cs typeface="Arial"/>
                <a:sym typeface="Arial"/>
              </a:rPr>
              <a:t> days. We will continue to post regularly what we have been up to on Tapestry but please also remember the website has lots of other useful information on too (</a:t>
            </a:r>
            <a:r>
              <a:rPr b="1" i="0" lang="en-US" sz="1100" u="sng" cap="none" strike="noStrike">
                <a:solidFill>
                  <a:schemeClr val="dk1"/>
                </a:solidFill>
                <a:latin typeface="Arial"/>
                <a:ea typeface="Arial"/>
                <a:cs typeface="Arial"/>
                <a:sym typeface="Arial"/>
                <a:hlinkClick r:id="rId4">
                  <a:extLst>
                    <a:ext uri="{A12FA001-AC4F-418D-AE19-62706E023703}">
                      <ahyp:hlinkClr val="tx"/>
                    </a:ext>
                  </a:extLst>
                </a:hlinkClick>
              </a:rPr>
              <a:t>www.hipsburn.northumberland.sch.uk</a:t>
            </a:r>
            <a:r>
              <a:rPr b="1" i="0" lang="en-US" sz="1100"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b="1" i="0" sz="1100" u="none" cap="none" strike="noStrike">
              <a:solidFill>
                <a:schemeClr val="dk1"/>
              </a:solidFill>
              <a:latin typeface="Arial"/>
              <a:ea typeface="Arial"/>
              <a:cs typeface="Arial"/>
              <a:sym typeface="Arial"/>
            </a:endParaRPr>
          </a:p>
        </p:txBody>
      </p:sp>
      <p:sp>
        <p:nvSpPr>
          <p:cNvPr id="62" name="Google Shape;62;p1"/>
          <p:cNvSpPr txBox="1"/>
          <p:nvPr/>
        </p:nvSpPr>
        <p:spPr>
          <a:xfrm>
            <a:off x="0" y="0"/>
            <a:ext cx="1799700" cy="1741200"/>
          </a:xfrm>
          <a:prstGeom prst="rect">
            <a:avLst/>
          </a:prstGeom>
          <a:noFill/>
          <a:ln>
            <a:noFill/>
          </a:ln>
        </p:spPr>
        <p:txBody>
          <a:bodyPr anchorCtr="0" anchor="t" bIns="45700" lIns="45700" spcFirstLastPara="1" rIns="45700" wrap="square" tIns="45700">
            <a:noAutofit/>
          </a:bodyPr>
          <a:lstStyle/>
          <a:p>
            <a:pPr indent="0" lvl="0" marL="0" marR="0" rtl="0" algn="ctr">
              <a:lnSpc>
                <a:spcPct val="100000"/>
              </a:lnSpc>
              <a:spcBef>
                <a:spcPts val="0"/>
              </a:spcBef>
              <a:spcAft>
                <a:spcPts val="0"/>
              </a:spcAft>
              <a:buClr>
                <a:srgbClr val="000000"/>
              </a:buClr>
              <a:buSzPts val="1050"/>
              <a:buFont typeface="Arial"/>
              <a:buNone/>
            </a:pPr>
            <a:r>
              <a:t/>
            </a:r>
            <a:endParaRPr b="0" i="0" sz="105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50"/>
              <a:buFont typeface="Arial"/>
              <a:buNone/>
            </a:pPr>
            <a:r>
              <a:rPr b="1" i="0" lang="en-US" sz="1150" u="sng" cap="none" strike="noStrike">
                <a:solidFill>
                  <a:srgbClr val="7030A0"/>
                </a:solidFill>
                <a:latin typeface="Calibri"/>
                <a:ea typeface="Calibri"/>
                <a:cs typeface="Calibri"/>
                <a:sym typeface="Calibri"/>
              </a:rPr>
              <a:t>Teaching Team</a:t>
            </a:r>
            <a:endParaRPr b="1" i="0" sz="15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300"/>
              <a:buFont typeface="Arial"/>
              <a:buNone/>
            </a:pPr>
            <a:r>
              <a:t/>
            </a:r>
            <a:endParaRPr b="1" i="0" sz="300" u="none" cap="none" strike="noStrike">
              <a:solidFill>
                <a:srgbClr val="7030A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1" i="0" lang="en-US" sz="1050" u="none" cap="none" strike="noStrike">
                <a:solidFill>
                  <a:srgbClr val="7030A0"/>
                </a:solidFill>
                <a:latin typeface="Calibri"/>
                <a:ea typeface="Calibri"/>
                <a:cs typeface="Calibri"/>
                <a:sym typeface="Calibri"/>
              </a:rPr>
              <a:t>Mrs Johnson </a:t>
            </a:r>
            <a:r>
              <a:rPr b="1" lang="en-US" sz="1050">
                <a:solidFill>
                  <a:srgbClr val="7030A0"/>
                </a:solidFill>
                <a:latin typeface="Calibri"/>
                <a:ea typeface="Calibri"/>
                <a:cs typeface="Calibri"/>
                <a:sym typeface="Calibri"/>
              </a:rPr>
              <a:t>with </a:t>
            </a:r>
            <a:r>
              <a:rPr b="1" i="0" lang="en-US" sz="1050" u="none" cap="none" strike="noStrike">
                <a:solidFill>
                  <a:srgbClr val="7030A0"/>
                </a:solidFill>
                <a:latin typeface="Calibri"/>
                <a:ea typeface="Calibri"/>
                <a:cs typeface="Calibri"/>
                <a:sym typeface="Calibri"/>
              </a:rPr>
              <a:t>Mrs </a:t>
            </a:r>
            <a:r>
              <a:rPr b="1" lang="en-US" sz="1050">
                <a:solidFill>
                  <a:srgbClr val="7030A0"/>
                </a:solidFill>
                <a:latin typeface="Calibri"/>
                <a:ea typeface="Calibri"/>
                <a:cs typeface="Calibri"/>
                <a:sym typeface="Calibri"/>
              </a:rPr>
              <a:t>Gill at the start of term and Mrs Clairehugh joining in May</a:t>
            </a:r>
            <a:r>
              <a:rPr b="1" i="0" lang="en-US" sz="1050" u="none" cap="none" strike="noStrike">
                <a:solidFill>
                  <a:srgbClr val="7030A0"/>
                </a:solidFill>
                <a:latin typeface="Calibri"/>
                <a:ea typeface="Calibri"/>
                <a:cs typeface="Calibri"/>
                <a:sym typeface="Calibri"/>
              </a:rPr>
              <a:t> but we will also be supported by…</a:t>
            </a:r>
            <a:endParaRPr b="1" i="0" sz="2000" u="none" cap="none" strike="noStrike">
              <a:solidFill>
                <a:srgbClr val="7030A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1" i="0" lang="en-US" sz="1050" u="none" cap="none" strike="noStrike">
                <a:solidFill>
                  <a:srgbClr val="7030A0"/>
                </a:solidFill>
                <a:latin typeface="Calibri"/>
                <a:ea typeface="Calibri"/>
                <a:cs typeface="Calibri"/>
                <a:sym typeface="Calibri"/>
              </a:rPr>
              <a:t>Mr Moloney and Mrs </a:t>
            </a:r>
            <a:r>
              <a:rPr b="1" lang="en-US" sz="1050">
                <a:solidFill>
                  <a:srgbClr val="7030A0"/>
                </a:solidFill>
                <a:latin typeface="Calibri"/>
                <a:ea typeface="Calibri"/>
                <a:cs typeface="Calibri"/>
                <a:sym typeface="Calibri"/>
              </a:rPr>
              <a:t>Smith</a:t>
            </a:r>
            <a:r>
              <a:rPr b="1" i="0" lang="en-US" sz="1050" u="none" cap="none" strike="noStrike">
                <a:solidFill>
                  <a:srgbClr val="7030A0"/>
                </a:solidFill>
                <a:latin typeface="Calibri"/>
                <a:ea typeface="Calibri"/>
                <a:cs typeface="Calibri"/>
                <a:sym typeface="Calibri"/>
              </a:rPr>
              <a:t> as well as Andrea and Jillian in Preschool!</a:t>
            </a:r>
            <a:endParaRPr b="1" i="0" sz="1050" u="none" cap="none" strike="noStrike">
              <a:solidFill>
                <a:srgbClr val="7030A0"/>
              </a:solidFill>
              <a:latin typeface="Arial"/>
              <a:ea typeface="Arial"/>
              <a:cs typeface="Arial"/>
              <a:sym typeface="Arial"/>
            </a:endParaRPr>
          </a:p>
        </p:txBody>
      </p:sp>
      <p:sp>
        <p:nvSpPr>
          <p:cNvPr id="63" name="Google Shape;63;p1"/>
          <p:cNvSpPr txBox="1"/>
          <p:nvPr/>
        </p:nvSpPr>
        <p:spPr>
          <a:xfrm>
            <a:off x="7256000" y="0"/>
            <a:ext cx="1888500" cy="2685900"/>
          </a:xfrm>
          <a:prstGeom prst="rect">
            <a:avLst/>
          </a:prstGeom>
          <a:noFill/>
          <a:ln>
            <a:noFill/>
          </a:ln>
        </p:spPr>
        <p:txBody>
          <a:bodyPr anchorCtr="0" anchor="t" bIns="45700" lIns="45700" spcFirstLastPara="1" rIns="45700" wrap="square" tIns="45700">
            <a:noAutofit/>
          </a:bodyPr>
          <a:lstStyle/>
          <a:p>
            <a:pPr indent="0" lvl="0" marL="0" marR="0" rtl="0" algn="ctr">
              <a:lnSpc>
                <a:spcPct val="100000"/>
              </a:lnSpc>
              <a:spcBef>
                <a:spcPts val="0"/>
              </a:spcBef>
              <a:spcAft>
                <a:spcPts val="0"/>
              </a:spcAft>
              <a:buClr>
                <a:srgbClr val="002060"/>
              </a:buClr>
              <a:buSzPts val="1100"/>
              <a:buFont typeface="Calibri"/>
              <a:buNone/>
            </a:pPr>
            <a:r>
              <a:rPr b="1" i="0" lang="en-US" sz="1050" u="sng" cap="none" strike="noStrike">
                <a:solidFill>
                  <a:srgbClr val="0070C0"/>
                </a:solidFill>
                <a:latin typeface="Arial"/>
                <a:ea typeface="Arial"/>
                <a:cs typeface="Arial"/>
                <a:sym typeface="Arial"/>
              </a:rPr>
              <a:t>Reminders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1100"/>
              <a:buFont typeface="Calibri"/>
              <a:buNone/>
            </a:pPr>
            <a:r>
              <a:rPr b="1" i="0" lang="en-US" sz="1050" u="none" cap="none" strike="noStrike">
                <a:solidFill>
                  <a:srgbClr val="0070C0"/>
                </a:solidFill>
                <a:latin typeface="Arial"/>
                <a:ea typeface="Arial"/>
                <a:cs typeface="Arial"/>
                <a:sym typeface="Arial"/>
              </a:rPr>
              <a:t>Thursday - </a:t>
            </a:r>
            <a:r>
              <a:rPr b="0" i="0" lang="en-US" sz="1050" u="none" cap="none" strike="noStrike">
                <a:solidFill>
                  <a:srgbClr val="0070C0"/>
                </a:solidFill>
                <a:latin typeface="Arial"/>
                <a:ea typeface="Arial"/>
                <a:cs typeface="Arial"/>
                <a:sym typeface="Arial"/>
              </a:rPr>
              <a:t>Please come dressed  in PE kits</a:t>
            </a:r>
            <a:endParaRPr b="0" i="0" sz="900" u="none" cap="none" strike="noStrike">
              <a:solidFill>
                <a:srgbClr val="0070C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1100"/>
              <a:buFont typeface="Calibri"/>
              <a:buNone/>
            </a:pPr>
            <a:r>
              <a:rPr b="1" i="0" lang="en-US" sz="1050" u="none" cap="none" strike="noStrike">
                <a:solidFill>
                  <a:srgbClr val="0070C0"/>
                </a:solidFill>
                <a:latin typeface="Arial"/>
                <a:ea typeface="Arial"/>
                <a:cs typeface="Arial"/>
                <a:sym typeface="Arial"/>
              </a:rPr>
              <a:t>Friday</a:t>
            </a:r>
            <a:r>
              <a:rPr b="0" i="0" lang="en-US" sz="1050" u="none" cap="none" strike="noStrike">
                <a:solidFill>
                  <a:srgbClr val="0070C0"/>
                </a:solidFill>
                <a:latin typeface="Arial"/>
                <a:ea typeface="Arial"/>
                <a:cs typeface="Arial"/>
                <a:sym typeface="Arial"/>
              </a:rPr>
              <a:t> </a:t>
            </a:r>
            <a:r>
              <a:rPr b="1" i="0" lang="en-US" sz="1050" u="none" cap="none" strike="noStrike">
                <a:solidFill>
                  <a:srgbClr val="0070C0"/>
                </a:solidFill>
                <a:latin typeface="Arial"/>
                <a:ea typeface="Arial"/>
                <a:cs typeface="Arial"/>
                <a:sym typeface="Arial"/>
              </a:rPr>
              <a:t>- </a:t>
            </a:r>
            <a:r>
              <a:rPr b="0" i="0" lang="en-US" sz="1050" u="none" cap="none" strike="noStrike">
                <a:solidFill>
                  <a:srgbClr val="0070C0"/>
                </a:solidFill>
                <a:latin typeface="Arial"/>
                <a:ea typeface="Arial"/>
                <a:cs typeface="Arial"/>
                <a:sym typeface="Arial"/>
              </a:rPr>
              <a:t>Celebration Assembly</a:t>
            </a:r>
            <a:endParaRPr b="0" i="0" sz="1200" u="none" cap="none" strike="noStrike">
              <a:solidFill>
                <a:srgbClr val="0070C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1100"/>
              <a:buFont typeface="Calibri"/>
              <a:buNone/>
            </a:pPr>
            <a:r>
              <a:rPr b="1" i="0" lang="en-US" sz="1050" u="none" cap="none" strike="noStrike">
                <a:solidFill>
                  <a:srgbClr val="0070C0"/>
                </a:solidFill>
                <a:latin typeface="Arial"/>
                <a:ea typeface="Arial"/>
                <a:cs typeface="Arial"/>
                <a:sym typeface="Arial"/>
              </a:rPr>
              <a:t>Please bring water bottles everyday and keep reading books in book bags each day too so they are always available to read.  </a:t>
            </a:r>
            <a:r>
              <a:rPr b="0" i="0" lang="en-US" sz="1050" u="none" cap="none" strike="noStrike">
                <a:solidFill>
                  <a:srgbClr val="0070C0"/>
                </a:solidFill>
                <a:latin typeface="Arial"/>
                <a:ea typeface="Arial"/>
                <a:cs typeface="Arial"/>
                <a:sym typeface="Arial"/>
              </a:rPr>
              <a:t>Even though it is meant to be Summer - please bring in wellies and waterproofs so we can enjoy the outdoors no matter what the weather does!</a:t>
            </a:r>
            <a:endParaRPr b="0" i="0" sz="1050" u="none" cap="none" strike="noStrike">
              <a:solidFill>
                <a:srgbClr val="0070C0"/>
              </a:solidFill>
              <a:latin typeface="Arial"/>
              <a:ea typeface="Arial"/>
              <a:cs typeface="Arial"/>
              <a:sym typeface="Arial"/>
            </a:endParaRPr>
          </a:p>
          <a:p>
            <a:pPr indent="0" lvl="0" marL="0" marR="0" rtl="0" algn="l">
              <a:lnSpc>
                <a:spcPct val="100000"/>
              </a:lnSpc>
              <a:spcBef>
                <a:spcPts val="0"/>
              </a:spcBef>
              <a:spcAft>
                <a:spcPts val="0"/>
              </a:spcAft>
              <a:buClr>
                <a:srgbClr val="002060"/>
              </a:buClr>
              <a:buSzPts val="1100"/>
              <a:buFont typeface="Calibri"/>
              <a:buNone/>
            </a:pPr>
            <a:r>
              <a:t/>
            </a:r>
            <a:endParaRPr b="0" i="0" sz="1400" u="none" cap="none" strike="noStrike">
              <a:solidFill>
                <a:schemeClr val="dk1"/>
              </a:solidFill>
              <a:latin typeface="Arial"/>
              <a:ea typeface="Arial"/>
              <a:cs typeface="Arial"/>
              <a:sym typeface="Arial"/>
            </a:endParaRPr>
          </a:p>
        </p:txBody>
      </p:sp>
      <p:sp>
        <p:nvSpPr>
          <p:cNvPr id="64" name="Google Shape;64;p1"/>
          <p:cNvSpPr txBox="1"/>
          <p:nvPr/>
        </p:nvSpPr>
        <p:spPr>
          <a:xfrm>
            <a:off x="-285750" y="-609600"/>
            <a:ext cx="5486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2020-12-29T15:52:24Z</dcterms:created>
  <dc:creator>Rebecca Gleghorn</dc:creator>
</cp:coreProperties>
</file>